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3808413" cy="3441700"/>
  <p:notesSz cx="6858000" cy="9144000"/>
  <p:defaultTextStyle>
    <a:defPPr>
      <a:defRPr lang="en-US"/>
    </a:defPPr>
    <a:lvl1pPr marL="0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4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159"/>
    <a:srgbClr val="8B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2784" autoAdjust="0"/>
  </p:normalViewPr>
  <p:slideViewPr>
    <p:cSldViewPr>
      <p:cViewPr varScale="1">
        <p:scale>
          <a:sx n="228" d="100"/>
          <a:sy n="228" d="100"/>
        </p:scale>
        <p:origin x="2346" y="180"/>
      </p:cViewPr>
      <p:guideLst>
        <p:guide orient="horz" pos="1084"/>
        <p:guide pos="120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193C0-6073-493E-8582-0E8FDED55F73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31938" y="685800"/>
            <a:ext cx="3794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B2D8-3959-4197-8E22-72D6C6AD7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6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631" y="1069158"/>
            <a:ext cx="3237151" cy="737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262" y="1950297"/>
            <a:ext cx="2665889" cy="8795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0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0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0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0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4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5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4631" y="144998"/>
            <a:ext cx="674406" cy="30831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89" y="144998"/>
            <a:ext cx="1961068" cy="30831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838" y="2211611"/>
            <a:ext cx="3237151" cy="683560"/>
          </a:xfrm>
        </p:spPr>
        <p:txBody>
          <a:bodyPr anchor="t"/>
          <a:lstStyle>
            <a:lvl1pPr algn="l">
              <a:defRPr sz="1992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838" y="1458739"/>
            <a:ext cx="3237151" cy="752872"/>
          </a:xfrm>
        </p:spPr>
        <p:txBody>
          <a:bodyPr anchor="b"/>
          <a:lstStyle>
            <a:lvl1pPr marL="0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1pPr>
            <a:lvl2pPr marL="230007" indent="0">
              <a:buNone/>
              <a:defRPr sz="901">
                <a:solidFill>
                  <a:schemeClr val="tx1">
                    <a:tint val="75000"/>
                  </a:schemeClr>
                </a:solidFill>
              </a:defRPr>
            </a:lvl2pPr>
            <a:lvl3pPr marL="46001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3pPr>
            <a:lvl4pPr marL="69002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4pPr>
            <a:lvl5pPr marL="92003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5pPr>
            <a:lvl6pPr marL="115003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6pPr>
            <a:lvl7pPr marL="1380046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7pPr>
            <a:lvl8pPr marL="161005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8pPr>
            <a:lvl9pPr marL="184006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39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89" y="842898"/>
            <a:ext cx="1317737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299" y="842898"/>
            <a:ext cx="1317738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99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770400"/>
            <a:ext cx="1682710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421" y="1091465"/>
            <a:ext cx="1682710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4620" y="770400"/>
            <a:ext cx="1683372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4620" y="1091465"/>
            <a:ext cx="1683372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5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2" y="137031"/>
            <a:ext cx="1252941" cy="583177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984" y="137031"/>
            <a:ext cx="2129008" cy="2937396"/>
          </a:xfrm>
        </p:spPr>
        <p:txBody>
          <a:bodyPr/>
          <a:lstStyle>
            <a:lvl1pPr>
              <a:defRPr sz="1612"/>
            </a:lvl1pPr>
            <a:lvl2pPr>
              <a:defRPr sz="1423"/>
            </a:lvl2pPr>
            <a:lvl3pPr>
              <a:defRPr sz="1186"/>
            </a:lvl3pPr>
            <a:lvl4pPr>
              <a:defRPr sz="996"/>
            </a:lvl4pPr>
            <a:lvl5pPr>
              <a:defRPr sz="996"/>
            </a:lvl5pPr>
            <a:lvl6pPr>
              <a:defRPr sz="996"/>
            </a:lvl6pPr>
            <a:lvl7pPr>
              <a:defRPr sz="996"/>
            </a:lvl7pPr>
            <a:lvl8pPr>
              <a:defRPr sz="996"/>
            </a:lvl8pPr>
            <a:lvl9pPr>
              <a:defRPr sz="9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422" y="720208"/>
            <a:ext cx="1252941" cy="2354218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476" y="2409190"/>
            <a:ext cx="2285048" cy="284419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6476" y="307522"/>
            <a:ext cx="2285048" cy="2065020"/>
          </a:xfrm>
        </p:spPr>
        <p:txBody>
          <a:bodyPr/>
          <a:lstStyle>
            <a:lvl1pPr marL="0" indent="0">
              <a:buNone/>
              <a:defRPr sz="1612"/>
            </a:lvl1pPr>
            <a:lvl2pPr marL="230007" indent="0">
              <a:buNone/>
              <a:defRPr sz="1423"/>
            </a:lvl2pPr>
            <a:lvl3pPr marL="460015" indent="0">
              <a:buNone/>
              <a:defRPr sz="1186"/>
            </a:lvl3pPr>
            <a:lvl4pPr marL="690023" indent="0">
              <a:buNone/>
              <a:defRPr sz="996"/>
            </a:lvl4pPr>
            <a:lvl5pPr marL="920031" indent="0">
              <a:buNone/>
              <a:defRPr sz="996"/>
            </a:lvl5pPr>
            <a:lvl6pPr marL="1150038" indent="0">
              <a:buNone/>
              <a:defRPr sz="996"/>
            </a:lvl6pPr>
            <a:lvl7pPr marL="1380046" indent="0">
              <a:buNone/>
              <a:defRPr sz="996"/>
            </a:lvl7pPr>
            <a:lvl8pPr marL="1610053" indent="0">
              <a:buNone/>
              <a:defRPr sz="996"/>
            </a:lvl8pPr>
            <a:lvl9pPr marL="1840061" indent="0">
              <a:buNone/>
              <a:defRPr sz="996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476" y="2693609"/>
            <a:ext cx="2285048" cy="403921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4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  <a:prstGeom prst="rect">
            <a:avLst/>
          </a:prstGeom>
        </p:spPr>
        <p:txBody>
          <a:bodyPr vert="horz" lIns="97009" tIns="48504" rIns="97009" bIns="4850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803064"/>
            <a:ext cx="3427572" cy="2271363"/>
          </a:xfrm>
          <a:prstGeom prst="rect">
            <a:avLst/>
          </a:prstGeom>
        </p:spPr>
        <p:txBody>
          <a:bodyPr vert="horz" lIns="97009" tIns="48504" rIns="97009" bIns="485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421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l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D9C6-D14F-4B8C-9845-720E468F558B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209" y="3189946"/>
            <a:ext cx="1205997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ct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29362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60015" rtl="0" eaLnBrk="1" latinLnBrk="0" hangingPunct="1">
        <a:spcBef>
          <a:spcPct val="0"/>
        </a:spcBef>
        <a:buNone/>
        <a:defRPr sz="22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506" indent="-172506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373763" indent="-143755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423" kern="1200">
          <a:solidFill>
            <a:schemeClr val="tx1"/>
          </a:solidFill>
          <a:latin typeface="+mn-lt"/>
          <a:ea typeface="+mn-ea"/>
          <a:cs typeface="+mn-cs"/>
        </a:defRPr>
      </a:lvl2pPr>
      <a:lvl3pPr marL="575019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86" kern="1200">
          <a:solidFill>
            <a:schemeClr val="tx1"/>
          </a:solidFill>
          <a:latin typeface="+mn-lt"/>
          <a:ea typeface="+mn-ea"/>
          <a:cs typeface="+mn-cs"/>
        </a:defRPr>
      </a:lvl3pPr>
      <a:lvl4pPr marL="80502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1035034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»"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1265042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6pPr>
      <a:lvl7pPr marL="1495050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7pPr>
      <a:lvl8pPr marL="172505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8pPr>
      <a:lvl9pPr marL="1955065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1pPr>
      <a:lvl2pPr marL="230007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2pPr>
      <a:lvl3pPr marL="460015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3pPr>
      <a:lvl4pPr marL="69002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4pPr>
      <a:lvl5pPr marL="92003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5pPr>
      <a:lvl6pPr marL="1150038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6pPr>
      <a:lvl7pPr marL="1380046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7pPr>
      <a:lvl8pPr marL="161005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8pPr>
      <a:lvl9pPr marL="184006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resort near the water&#10;&#10;Description automatically generated">
            <a:extLst>
              <a:ext uri="{FF2B5EF4-FFF2-40B4-BE49-F238E27FC236}">
                <a16:creationId xmlns:a16="http://schemas.microsoft.com/office/drawing/2014/main" id="{66DCFD60-3EB5-40ED-98ED-084FC4915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3" y="0"/>
            <a:ext cx="3808413" cy="2577700"/>
          </a:xfrm>
          <a:prstGeom prst="rect">
            <a:avLst/>
          </a:prstGeom>
        </p:spPr>
      </p:pic>
      <p:sp>
        <p:nvSpPr>
          <p:cNvPr id="4" name="Diagonal Stripe 3"/>
          <p:cNvSpPr/>
          <p:nvPr/>
        </p:nvSpPr>
        <p:spPr>
          <a:xfrm>
            <a:off x="1963" y="0"/>
            <a:ext cx="1156917" cy="1175153"/>
          </a:xfrm>
          <a:prstGeom prst="diagStripe">
            <a:avLst/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73455">
            <a:off x="-19429" y="168948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E7522-B49B-4CBC-BC59-5D4670880365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7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New Villas\2018\09 - Sept\Darko Rados - (Romina) - Krk Island\KV056 - Pool - Croatian Villas, Authentic Villa Holiday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" r="14760" b="325"/>
          <a:stretch/>
        </p:blipFill>
        <p:spPr bwMode="auto">
          <a:xfrm>
            <a:off x="-110380" y="-29392"/>
            <a:ext cx="3916479" cy="290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gonal Stripe 4"/>
          <p:cNvSpPr/>
          <p:nvPr/>
        </p:nvSpPr>
        <p:spPr>
          <a:xfrm>
            <a:off x="1963" y="0"/>
            <a:ext cx="1156917" cy="1175153"/>
          </a:xfrm>
          <a:prstGeom prst="diagStripe">
            <a:avLst/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8873455">
            <a:off x="-19429" y="168948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2E2352-387F-4917-A4A1-78299256E682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2018 May Northern Central Dalmatia, Brac, Istria, Dubrovnik\Marketing\Day three - Omis, Split, Trogir\472A62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857" y="-4732654"/>
            <a:ext cx="3841372" cy="256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\\PRODUCTS\Passport on Product\Gbook - Master\1. MAIN PICTURE GALLERY\Existing Villas\PJ010 - PJ011 Casa Eva\Poo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6"/>
          <a:stretch/>
        </p:blipFill>
        <p:spPr bwMode="auto">
          <a:xfrm>
            <a:off x="2313" y="0"/>
            <a:ext cx="3803786" cy="271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CC2C48-FDD3-49F8-AAEC-793A791BEB89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9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authenticvillaholidays.itravelsoftware.com/fotografije_itravel/1979/16465_63567642091800991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6" t="266" r="5752" b="-266"/>
          <a:stretch/>
        </p:blipFill>
        <p:spPr bwMode="auto">
          <a:xfrm>
            <a:off x="-7943" y="0"/>
            <a:ext cx="3846595" cy="33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agonal Stripe 3"/>
          <p:cNvSpPr/>
          <p:nvPr/>
        </p:nvSpPr>
        <p:spPr>
          <a:xfrm>
            <a:off x="-7943" y="0"/>
            <a:ext cx="1219332" cy="1242813"/>
          </a:xfrm>
          <a:prstGeom prst="diagStripe">
            <a:avLst>
              <a:gd name="adj" fmla="val 46992"/>
            </a:avLst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73455">
            <a:off x="-165551" y="251014"/>
            <a:ext cx="11897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10% OFF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57EB60-5CA8-471F-ACF5-B29AD576CA2E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9</Words>
  <Application>Microsoft Office PowerPoint</Application>
  <PresentationFormat>Custom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Croatian Villas</dc:creator>
  <cp:lastModifiedBy>Tara Hawkins</cp:lastModifiedBy>
  <cp:revision>149</cp:revision>
  <dcterms:created xsi:type="dcterms:W3CDTF">2015-09-25T12:19:21Z</dcterms:created>
  <dcterms:modified xsi:type="dcterms:W3CDTF">2019-07-24T14:54:27Z</dcterms:modified>
</cp:coreProperties>
</file>